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7a14bf85cc482c" /><Relationship Type="http://schemas.openxmlformats.org/officeDocument/2006/relationships/extended-properties" Target="/docProps/app.xml" Id="R1ab65a5e43334a6f" /><Relationship Type="http://schemas.openxmlformats.org/officeDocument/2006/relationships/officeDocument" Target="/ppt/presentation.xml" Id="R59205fcec37744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b21280eae54749"/>
    <p:sldMasterId xmlns:r="http://schemas.openxmlformats.org/officeDocument/2006/relationships" id="2147483660" r:id="R34b84219f7e64346"/>
    <p:sldMasterId xmlns:r="http://schemas.openxmlformats.org/officeDocument/2006/relationships" id="2147483667" r:id="R624239cef9684528"/>
  </p:sldMasterIdLst>
  <p:notesMasterIdLst>
    <p:notesMasterId xmlns:r="http://schemas.openxmlformats.org/officeDocument/2006/relationships" r:id="Rbacd33a865484688"/>
  </p:notesMasterIdLst>
  <p:sldIdLst>
    <p:sldId xmlns:r="http://schemas.openxmlformats.org/officeDocument/2006/relationships" id="256" r:id="Ra15d2d400f444c4a"/>
    <p:sldId xmlns:r="http://schemas.openxmlformats.org/officeDocument/2006/relationships" id="257" r:id="R3cc2def6e3bc4225"/>
    <p:sldId xmlns:r="http://schemas.openxmlformats.org/officeDocument/2006/relationships" id="258" r:id="Re1ae0da52fa240e6"/>
    <p:sldId xmlns:r="http://schemas.openxmlformats.org/officeDocument/2006/relationships" id="259" r:id="R14bff4f24f9f4d56"/>
    <p:sldId xmlns:r="http://schemas.openxmlformats.org/officeDocument/2006/relationships" id="260" r:id="R0a22cac8b5d34fa3"/>
    <p:sldId xmlns:r="http://schemas.openxmlformats.org/officeDocument/2006/relationships" id="261" r:id="R08ae5808450e4cc3"/>
    <p:sldId xmlns:r="http://schemas.openxmlformats.org/officeDocument/2006/relationships" id="262" r:id="R392e6dba369749dc"/>
    <p:sldId xmlns:r="http://schemas.openxmlformats.org/officeDocument/2006/relationships" id="263" r:id="R08340bc555824cee"/>
    <p:sldId xmlns:r="http://schemas.openxmlformats.org/officeDocument/2006/relationships" id="264" r:id="Rc3f1d03d200a4a20"/>
    <p:sldId xmlns:r="http://schemas.openxmlformats.org/officeDocument/2006/relationships" id="265" r:id="Rdfbb4890d685492b"/>
    <p:sldId xmlns:r="http://schemas.openxmlformats.org/officeDocument/2006/relationships" id="266" r:id="R0619c069b6b24782"/>
    <p:sldId xmlns:r="http://schemas.openxmlformats.org/officeDocument/2006/relationships" id="267" r:id="R996ba79560184978"/>
    <p:sldId xmlns:r="http://schemas.openxmlformats.org/officeDocument/2006/relationships" id="268" r:id="R064331a1b17d461a"/>
    <p:sldId xmlns:r="http://schemas.openxmlformats.org/officeDocument/2006/relationships" id="269" r:id="Raf4e49433ee04822"/>
    <p:sldId xmlns:r="http://schemas.openxmlformats.org/officeDocument/2006/relationships" id="270" r:id="Rc21c55dc229b4dd1"/>
    <p:sldId xmlns:r="http://schemas.openxmlformats.org/officeDocument/2006/relationships" id="271" r:id="R544aad974f714d02"/>
    <p:sldId xmlns:r="http://schemas.openxmlformats.org/officeDocument/2006/relationships" id="272" r:id="Rf2a39b6f4b6a41ba"/>
    <p:sldId xmlns:r="http://schemas.openxmlformats.org/officeDocument/2006/relationships" id="273" r:id="R0346bef415b64e9c"/>
    <p:sldId xmlns:r="http://schemas.openxmlformats.org/officeDocument/2006/relationships" id="274" r:id="Rff5f1a3cbe3d46db"/>
    <p:sldId xmlns:r="http://schemas.openxmlformats.org/officeDocument/2006/relationships" id="275" r:id="Ra975d547fd9342c9"/>
    <p:sldId xmlns:r="http://schemas.openxmlformats.org/officeDocument/2006/relationships" id="276" r:id="R1270bb09c94d430b"/>
    <p:sldId xmlns:r="http://schemas.openxmlformats.org/officeDocument/2006/relationships" id="277" r:id="R3c475fe6aa094c77"/>
    <p:sldId xmlns:r="http://schemas.openxmlformats.org/officeDocument/2006/relationships" id="278" r:id="R4a63fc049a1e4d12"/>
    <p:sldId xmlns:r="http://schemas.openxmlformats.org/officeDocument/2006/relationships" id="279" r:id="R30483eacf2d54db1"/>
    <p:sldId xmlns:r="http://schemas.openxmlformats.org/officeDocument/2006/relationships" id="280" r:id="R15176d980aa64da4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772d7aec7b411a" /><Relationship Type="http://schemas.openxmlformats.org/officeDocument/2006/relationships/slideMaster" Target="/ppt/slideMasters/slideMaster1.xml" Id="Rb8b21280eae54749" /><Relationship Type="http://schemas.openxmlformats.org/officeDocument/2006/relationships/slideMaster" Target="/ppt/slideMasters/slideMaster2.xml" Id="R34b84219f7e64346" /><Relationship Type="http://schemas.openxmlformats.org/officeDocument/2006/relationships/slideMaster" Target="/ppt/slideMasters/slideMaster3.xml" Id="R624239cef9684528" /><Relationship Type="http://schemas.openxmlformats.org/officeDocument/2006/relationships/notesMaster" Target="/ppt/notesMasters/notesMaster1.xml" Id="Rbacd33a865484688" /><Relationship Type="http://schemas.openxmlformats.org/officeDocument/2006/relationships/presProps" Target="/ppt/presProps.xml" Id="R4bb42e8aa36e4252" /><Relationship Type="http://schemas.openxmlformats.org/officeDocument/2006/relationships/viewProps" Target="/ppt/viewProps.xml" Id="R665bea5deb2a43db" /><Relationship Type="http://schemas.openxmlformats.org/officeDocument/2006/relationships/tableStyles" Target="/ppt/tableStyles.xml" Id="R9aeb14c769ee4bee" /><Relationship Type="http://schemas.openxmlformats.org/officeDocument/2006/relationships/slide" Target="/ppt/slides/slide1.xml" Id="Ra15d2d400f444c4a" /><Relationship Type="http://schemas.openxmlformats.org/officeDocument/2006/relationships/slide" Target="/ppt/slides/slide2.xml" Id="R3cc2def6e3bc4225" /><Relationship Type="http://schemas.openxmlformats.org/officeDocument/2006/relationships/slide" Target="/ppt/slides/slide3.xml" Id="Re1ae0da52fa240e6" /><Relationship Type="http://schemas.openxmlformats.org/officeDocument/2006/relationships/slide" Target="/ppt/slides/slide4.xml" Id="R14bff4f24f9f4d56" /><Relationship Type="http://schemas.openxmlformats.org/officeDocument/2006/relationships/slide" Target="/ppt/slides/slide5.xml" Id="R0a22cac8b5d34fa3" /><Relationship Type="http://schemas.openxmlformats.org/officeDocument/2006/relationships/slide" Target="/ppt/slides/slide6.xml" Id="R08ae5808450e4cc3" /><Relationship Type="http://schemas.openxmlformats.org/officeDocument/2006/relationships/slide" Target="/ppt/slides/slide7.xml" Id="R392e6dba369749dc" /><Relationship Type="http://schemas.openxmlformats.org/officeDocument/2006/relationships/slide" Target="/ppt/slides/slide8.xml" Id="R08340bc555824cee" /><Relationship Type="http://schemas.openxmlformats.org/officeDocument/2006/relationships/slide" Target="/ppt/slides/slide9.xml" Id="Rc3f1d03d200a4a20" /><Relationship Type="http://schemas.openxmlformats.org/officeDocument/2006/relationships/slide" Target="/ppt/slides/slide10.xml" Id="Rdfbb4890d685492b" /><Relationship Type="http://schemas.openxmlformats.org/officeDocument/2006/relationships/slide" Target="/ppt/slides/slide11.xml" Id="R0619c069b6b24782" /><Relationship Type="http://schemas.openxmlformats.org/officeDocument/2006/relationships/slide" Target="/ppt/slides/slide12.xml" Id="R996ba79560184978" /><Relationship Type="http://schemas.openxmlformats.org/officeDocument/2006/relationships/slide" Target="/ppt/slides/slide13.xml" Id="R064331a1b17d461a" /><Relationship Type="http://schemas.openxmlformats.org/officeDocument/2006/relationships/slide" Target="/ppt/slides/slide14.xml" Id="Raf4e49433ee04822" /><Relationship Type="http://schemas.openxmlformats.org/officeDocument/2006/relationships/slide" Target="/ppt/slides/slide15.xml" Id="Rc21c55dc229b4dd1" /><Relationship Type="http://schemas.openxmlformats.org/officeDocument/2006/relationships/slide" Target="/ppt/slides/slide16.xml" Id="R544aad974f714d02" /><Relationship Type="http://schemas.openxmlformats.org/officeDocument/2006/relationships/slide" Target="/ppt/slides/slide17.xml" Id="Rf2a39b6f4b6a41ba" /><Relationship Type="http://schemas.openxmlformats.org/officeDocument/2006/relationships/slide" Target="/ppt/slides/slide18.xml" Id="R0346bef415b64e9c" /><Relationship Type="http://schemas.openxmlformats.org/officeDocument/2006/relationships/slide" Target="/ppt/slides/slide19.xml" Id="Rff5f1a3cbe3d46db" /><Relationship Type="http://schemas.openxmlformats.org/officeDocument/2006/relationships/slide" Target="/ppt/slides/slide20.xml" Id="Ra975d547fd9342c9" /><Relationship Type="http://schemas.openxmlformats.org/officeDocument/2006/relationships/slide" Target="/ppt/slides/slide21.xml" Id="R1270bb09c94d430b" /><Relationship Type="http://schemas.openxmlformats.org/officeDocument/2006/relationships/slide" Target="/ppt/slides/slide22.xml" Id="R3c475fe6aa094c77" /><Relationship Type="http://schemas.openxmlformats.org/officeDocument/2006/relationships/slide" Target="/ppt/slides/slide23.xml" Id="R4a63fc049a1e4d12" /><Relationship Type="http://schemas.openxmlformats.org/officeDocument/2006/relationships/slide" Target="/ppt/slides/slide24.xml" Id="R30483eacf2d54db1" /><Relationship Type="http://schemas.openxmlformats.org/officeDocument/2006/relationships/slide" Target="/ppt/slides/slide25.xml" Id="R15176d980aa64d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5.xml" Id="Ra45dc83a42964e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5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c78e2fb85a4170" /><Relationship Type="http://schemas.openxmlformats.org/officeDocument/2006/relationships/notesMaster" Target="/ppt/notesMasters/notesMaster1.xml" Id="Rd66c57b7b5634f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59050b9a3742f4" /><Relationship Type="http://schemas.openxmlformats.org/officeDocument/2006/relationships/notesMaster" Target="/ppt/notesMasters/notesMaster1.xml" Id="R0c850e8beeda4c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33ecc7dc934e1e" /><Relationship Type="http://schemas.openxmlformats.org/officeDocument/2006/relationships/notesMaster" Target="/ppt/notesMasters/notesMaster1.xml" Id="Rbbe0ffa1a8b147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54fb91f5054cc6" /><Relationship Type="http://schemas.openxmlformats.org/officeDocument/2006/relationships/notesMaster" Target="/ppt/notesMasters/notesMaster1.xml" Id="Re5a85827a7724a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522bae4b264f7a" /><Relationship Type="http://schemas.openxmlformats.org/officeDocument/2006/relationships/notesMaster" Target="/ppt/notesMasters/notesMaster1.xml" Id="R7812aab397da47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c556126a8744f0" /><Relationship Type="http://schemas.openxmlformats.org/officeDocument/2006/relationships/notesMaster" Target="/ppt/notesMasters/notesMaster1.xml" Id="Rfc32788f55a843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51e61152ce4414" /><Relationship Type="http://schemas.openxmlformats.org/officeDocument/2006/relationships/notesMaster" Target="/ppt/notesMasters/notesMaster1.xml" Id="Rb8c5792f460a45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fc61e03927477f" /><Relationship Type="http://schemas.openxmlformats.org/officeDocument/2006/relationships/notesMaster" Target="/ppt/notesMasters/notesMaster1.xml" Id="Rac3a3236bf524b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bec24fadeb4a06" /><Relationship Type="http://schemas.openxmlformats.org/officeDocument/2006/relationships/notesMaster" Target="/ppt/notesMasters/notesMaster1.xml" Id="R5cf9b7c713b745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02c6ed8db04ad9" /><Relationship Type="http://schemas.openxmlformats.org/officeDocument/2006/relationships/notesMaster" Target="/ppt/notesMasters/notesMaster1.xml" Id="R5cb5a649cd2a47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24ebd740e24e16" /><Relationship Type="http://schemas.openxmlformats.org/officeDocument/2006/relationships/notesMaster" Target="/ppt/notesMasters/notesMaster1.xml" Id="Rb356bd045c6b4b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d942f0a18594ef3" /><Relationship Type="http://schemas.openxmlformats.org/officeDocument/2006/relationships/notesMaster" Target="/ppt/notesMasters/notesMaster1.xml" Id="Rc89c0009500b4f8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333d788f4cf4e48" /><Relationship Type="http://schemas.openxmlformats.org/officeDocument/2006/relationships/notesMaster" Target="/ppt/notesMasters/notesMaster1.xml" Id="Re1a484fc9d564da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ca3b2c3c91e42f7" /><Relationship Type="http://schemas.openxmlformats.org/officeDocument/2006/relationships/notesMaster" Target="/ppt/notesMasters/notesMaster1.xml" Id="R9e4bdec876ec488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75a1d68d71d417f" /><Relationship Type="http://schemas.openxmlformats.org/officeDocument/2006/relationships/notesMaster" Target="/ppt/notesMasters/notesMaster1.xml" Id="Rc0194744ef7148c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6df30c36bd7467f" /><Relationship Type="http://schemas.openxmlformats.org/officeDocument/2006/relationships/notesMaster" Target="/ppt/notesMasters/notesMaster1.xml" Id="Rb040011028c9455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ac6284ae3eb4b84" /><Relationship Type="http://schemas.openxmlformats.org/officeDocument/2006/relationships/notesMaster" Target="/ppt/notesMasters/notesMaster1.xml" Id="R95fe45ed74e2474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fcfada4a7ed48b1" /><Relationship Type="http://schemas.openxmlformats.org/officeDocument/2006/relationships/notesMaster" Target="/ppt/notesMasters/notesMaster1.xml" Id="Re1038f6b165d47c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ee6e9449fee44aa" /><Relationship Type="http://schemas.openxmlformats.org/officeDocument/2006/relationships/notesMaster" Target="/ppt/notesMasters/notesMaster1.xml" Id="R4d77fec3f7fe487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9351eaf77064ac2" /><Relationship Type="http://schemas.openxmlformats.org/officeDocument/2006/relationships/notesMaster" Target="/ppt/notesMasters/notesMaster1.xml" Id="R53d89c97fe3b4cc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6748f6f296f4231" /><Relationship Type="http://schemas.openxmlformats.org/officeDocument/2006/relationships/notesMaster" Target="/ppt/notesMasters/notesMaster1.xml" Id="R0f49dc43b614489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4c725f5f4224a3a" /><Relationship Type="http://schemas.openxmlformats.org/officeDocument/2006/relationships/notesMaster" Target="/ppt/notesMasters/notesMaster1.xml" Id="R44ba66e6d4824b9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a3e3ec3513243da" /><Relationship Type="http://schemas.openxmlformats.org/officeDocument/2006/relationships/notesMaster" Target="/ppt/notesMasters/notesMaster1.xml" Id="R37918550bc7d427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13b03adec464860" /><Relationship Type="http://schemas.openxmlformats.org/officeDocument/2006/relationships/notesMaster" Target="/ppt/notesMasters/notesMaster1.xml" Id="Rd5b41dfec38748f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c4bb3a3738e4e03" /><Relationship Type="http://schemas.openxmlformats.org/officeDocument/2006/relationships/notesMaster" Target="/ppt/notesMasters/notesMaster1.xml" Id="R00f39be0f7f646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6d8ab38b74451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04a04d6469482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341b4b1ded445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d2ddbc9dbb453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ac7b7f747a474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ac9e315cd54143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ad2e9a447b493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20c62a2d734df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a680e9eeae491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f132470b7346a0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ad962208914264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6c022d62cb149dd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2a8e36faf824acc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fe3510bb1f94b71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ee824518bf94328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ec7818054dd4b87" /><Relationship Type="http://schemas.openxmlformats.org/officeDocument/2006/relationships/image" Target="/ppt/media/image.png" Id="Ra7f2b18b72ad429e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3bbadb140fd407a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d6ed72bebc7a4e8c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53bddd87498b4992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22d7678441f459f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af99d058aecf448a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9ce4f7a92f440d4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e876780f062348e2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fef691d204a4597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b44626900b16435f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9c381a34526d4aef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1e991402c8e04f35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886aef2445f944ab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23C5EE1-68A1-4F5F-BB6C-DEBE98C1A54C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2E1EF03F-18A9-4D71-9D09-4A9707AF20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F9D5A103-D9A3-484F-BEF8-53851662AC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8A759E6A-0AC9-431C-86DC-FFE8F6A5EFB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06BAF653-A793-440F-B0AA-AE30BD054E9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FB4B088-E5E0-43B4-9B10-FDFCB6808D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CA8DDD27-5623-473C-ABF8-DA6CB64EAC8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6D33DE12-437C-4CA4-86F4-3CFC60C811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56F3DB34-3AF1-41A9-9C29-084D29F2E2D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AE7A3F0-CA4F-4759-AA6C-BAFFF74238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B7F4BE3-F021-4221-A55C-E60D51CA5C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3B08D1F0-1354-4085-9222-62491D6269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709BE56E-9EB5-4177-BB81-3C685A8CD55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3451EC9A-FBCD-446F-84B1-9BAA5CA497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F5BF6A89-80ED-4190-A081-245F3D49553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836973AA-4E7B-4B16-BB50-425BCB6FCC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2CBB4BDF-D87D-4F31-9F90-B197F828AE5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31B6B2A7-D51F-4795-A57F-D4AF504FD73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606B2586-7BCC-4463-B1D8-728A11EABB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3FC1E16E-83DD-4478-950B-1066DADCD2F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FB6BA0FE-A135-4370-9437-81021783BE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B27BE3F-38F9-4D1E-AD26-F5D97EAE7E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AE0557D0-383C-4A86-8723-CD49169572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654F3256-FB35-4327-9F1C-40DDC9E814C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966B2DA1-9A21-4DFE-A6C6-35EF1465550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456D2DA7-8F1A-49C4-8780-123E050DD297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7EE3C9A1-B39E-47A4-99BA-FB9048578FC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C7029BD5-C7E5-4ECF-BE77-07D0A037216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2A0EE0B3-F0C8-4A2B-8173-65687B5F10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D7E7A57-F3B5-459D-82C5-6E92702137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615D2C8B-FC9E-4AB0-8FC0-8D711A7E357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F8A65E0E-8CAD-4C94-96DE-7E236BAAD8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B7837861-6D80-4CD6-A994-8BF909649BD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84A36646-33DE-41D1-8E22-53B8DAF2F18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B402C13C-3429-469C-B606-192FDD459BB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DA976879-2718-48C0-9D10-74347864E93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BEDD11B-3EA5-4C39-9704-112879989C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BB87491E-D465-4F63-B96C-E7F14DA9D24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CC69FE81-3460-4AAE-B7F3-CA099D6D08B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716E07BE-FDD9-416B-86EF-847FBCA2A5E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B8AB9EE3-A538-4CD6-8587-59A999FB396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01F723B9-78FB-4531-953D-AE1A825391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D58EE9A-E0BC-4635-9993-A6AA76D431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ED419072-F59F-410E-9F7B-0901DA360DE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7311B7FB-11B5-4117-A38C-FC8F9690812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3BFBE8C0-C8A7-4F61-8AF9-3759CBC2EAE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7FFD4960-D0B3-41B0-8F1D-F3D6D37FA0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D8A12AD8-8B12-4A12-80EE-F075647ADB0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CBFEB31F-6518-441C-9E3C-C4BA8F88ED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34C9BC43-7FE6-4A68-BF9B-7EDE82407A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3B62796E-532F-45AA-BBB8-85C4B9F47F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F1E50583-E3D4-49D1-B7CF-21C0CAFE314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D8C79780-D666-4804-88A2-49F6A46730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F5F2E052-87C2-44E9-B436-E296D2F916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EAB56FE2-E397-4C18-B851-C4DE1CDD64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ECA408F4-9E91-4458-BBCD-A10A830F58D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3B2DE4B5-AC31-436D-BC94-F5C035D7FFD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593FDE4C-7929-45ED-84F1-A5AF2D0BAAE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3.xml><?xml version="1.0" encoding="utf-8"?>
<p:sldLayout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50D82EA-6A67-469A-AB1B-F629DDAC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040"/>
            <a:ext cx="12192000" cy="1903713"/>
          </a:xfrm>
          <a:prstGeom xmlns:a="http://schemas.openxmlformats.org/drawingml/2006/main" prst="rect">
            <a:avLst/>
          </a:prstGeom>
          <a:gradFill xmlns:a="http://schemas.openxmlformats.org/drawingml/2006/main" flip="none" rotWithShape="1">
            <a:gsLst>
              <a:gs pos="60000">
                <a:srgbClr val="214EA9">
                  <a:alpha val="0"/>
                </a:srgbClr>
              </a:gs>
              <a:gs pos="70000">
                <a:srgbClr val="214EA9">
                  <a:alpha val="75000"/>
                </a:srgbClr>
              </a:gs>
              <a:gs pos="100000">
                <a:srgbClr val="214EA9"/>
              </a:gs>
            </a:gsLst>
            <a:lin ang="19200000" scaled="0"/>
            <a:tileRect/>
          </a:gra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椭圆 2">
            <a:extLst xmlns:a="http://schemas.openxmlformats.org/drawingml/2006/main">
              <a:ext uri="{FF2B5EF4-FFF2-40B4-BE49-F238E27FC236}">
                <a16:creationId xmlns:a16="http://schemas.microsoft.com/office/drawing/2014/main" id="{41740B20-C7C0-455F-88F6-C5492DE6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86144" y="-611368"/>
            <a:ext cx="499868" cy="499866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椭圆 3">
            <a:extLst xmlns:a="http://schemas.openxmlformats.org/drawingml/2006/main">
              <a:ext uri="{FF2B5EF4-FFF2-40B4-BE49-F238E27FC236}">
                <a16:creationId xmlns:a16="http://schemas.microsoft.com/office/drawing/2014/main" id="{68D08FD8-B59C-477B-901E-B3F9437A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01847" y="-611369"/>
            <a:ext cx="499868" cy="49986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4EA9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CF45FA7D-85D5-4B5E-8742-BC6E5822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715225" y="-637236"/>
            <a:ext cx="499868" cy="4998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141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44BEC0BA-3543-4DC1-8E91-0CE7DAE8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299522" y="-637236"/>
            <a:ext cx="499868" cy="499867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</p:spTree>
  </p:cSld>
</p:sldLayout>
</file>

<file path=ppt/slideLayouts/slideLayout14.xml><?xml version="1.0" encoding="utf-8"?>
<p:sldLayout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5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DACA5A90-CDA5-4AB6-8BFD-523121E43D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E05428AE-89A4-472F-BF7C-E50E4FDD71F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8874A987-4600-4702-8D9C-9A0D6A5BA2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6.xml><?xml version="1.0" encoding="utf-8"?>
<p:sldLayout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任意多边形 1">
            <a:extLst xmlns:a="http://schemas.openxmlformats.org/drawingml/2006/main">
              <a:ext uri="{FF2B5EF4-FFF2-40B4-BE49-F238E27FC236}">
                <a16:creationId xmlns:a16="http://schemas.microsoft.com/office/drawing/2014/main" id="{36460C55-5692-48E9-B712-B806023A8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26720"/>
            <a:ext cx="431800" cy="500380"/>
          </a:xfrm>
          <a:custGeom xmlns:a="http://schemas.openxmlformats.org/drawingml/2006/main">
            <a:gdLst>
              <a:gd name="connsiteX0" fmla="*/ 0 w 431800"/>
              <a:gd name="connsiteY0" fmla="*/ 0 h 500380"/>
              <a:gd name="connsiteX1" fmla="*/ 181610 w 431800"/>
              <a:gd name="connsiteY1" fmla="*/ 0 h 500380"/>
              <a:gd name="connsiteX2" fmla="*/ 431800 w 431800"/>
              <a:gd name="connsiteY2" fmla="*/ 250190 h 500380"/>
              <a:gd name="connsiteX3" fmla="*/ 181610 w 431800"/>
              <a:gd name="connsiteY3" fmla="*/ 500380 h 500380"/>
              <a:gd name="connsiteX4" fmla="*/ 0 w 431800"/>
              <a:gd name="connsiteY4" fmla="*/ 500380 h 500380"/>
            </a:gdLst>
            <a:rect l="l" t="t" r="r" b="b"/>
            <a:pathLst>
              <a:path w="431800" h="500380">
                <a:moveTo>
                  <a:pt x="0" y="0"/>
                </a:moveTo>
                <a:lnTo>
                  <a:pt x="181610" y="0"/>
                </a:lnTo>
                <a:cubicBezTo>
                  <a:pt x="319786" y="0"/>
                  <a:pt x="431800" y="112014"/>
                  <a:pt x="431800" y="250190"/>
                </a:cubicBezTo>
                <a:cubicBezTo>
                  <a:pt x="431800" y="388366"/>
                  <a:pt x="319786" y="500380"/>
                  <a:pt x="181610" y="500380"/>
                </a:cubicBezTo>
                <a:lnTo>
                  <a:pt x="0" y="500380"/>
                </a:lnTo>
                <a:close/>
              </a:path>
            </a:pathLst>
          </a:custGeom>
          <a:gradFill xmlns:a="http://schemas.openxmlformats.org/drawingml/2006/main">
            <a:gsLst>
              <a:gs pos="100000">
                <a:schemeClr val="accent2"/>
              </a:gs>
              <a:gs pos="0">
                <a:schemeClr val="accent3"/>
              </a:gs>
            </a:gsLst>
            <a:lin ang="8100000" scaled="1"/>
          </a:gradFill>
          <a:ln xmlns:a="http://schemas.openxmlformats.org/drawingml/2006/main" w="6350">
            <a:noFill/>
          </a:ln>
          <a:effectLst xmlns:a="http://schemas.openxmlformats.org/drawingml/2006/main">
            <a:outerShdw blurRad="381000" dist="88900" dir="2700000" algn="tl" rotWithShape="0">
              <a:schemeClr val="accent2">
                <a:alpha val="20000"/>
              </a:scheme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lvl="0" algn="ctr">
              <a:buNone/>
            </a:pPr>
            <a:endParaRPr>
              <a:latin typeface="Arial"/>
              <a:ea typeface="Arial"/>
              <a:cs typeface="Arial"/>
            </a:endParaRPr>
          </a:p>
        </p:txBody>
      </p:sp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0775ADC2-A41F-4379-BE31-83BC6397BE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2b18b72ad429e">
            <a:alphaModFix amt="17000"/>
          </a:blip>
          <a:srcRect xmlns:a="http://schemas.openxmlformats.org/drawingml/2006/main" l="0" t="24542" r="0" b="135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687070"/>
            <a:ext cx="11156315" cy="468249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7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4414C41B-F484-401E-B3D4-8F9A5380BA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E9E4388C-DB59-40AC-BE12-C97553BB855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838200" y="6356350"/>
            <a:ext cx="2743200" cy="3651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D143C8BC-2E5B-4ED4-ABDF-6926BB79008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038600" y="6356350"/>
            <a:ext cx="4114800" cy="3651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8677BCA4-B67C-4607-979D-EDECD1BE2C4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8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90B53F3-FEF0-4183-927E-C04D5B71841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F74E19A3-4512-4725-B200-08C46AEE5A2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299EAB69-117E-4AAA-A153-46A20C6E49C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82B9C889-0F4A-4EDA-82F0-53816F41F5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7AD8F640-67F3-465F-912B-48274081FD0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9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6818F60A-2CB3-464E-A276-56832B0669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2C3C30E8-9153-4E62-B264-DA0F7142C63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780C3AC1-7061-4E19-B616-B2E24BA3E19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CCFC450B-8A2E-44B0-A461-3F24652E087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375F0F30-CAB8-428A-ACF7-5925B045837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0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860F7A0B-675C-4CFA-811A-2D75453939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74332CAA-2CF9-48CE-A93B-5355535C5B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BB549BE0-09AE-4427-8C19-8FB1151B8BF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4AC46431-4D53-4CFF-9AAF-08B414225EF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923D592C-E4BB-4783-86DD-FC86FC97E5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1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82B3A01-F840-4D45-9ED6-63403BD395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29318DA2-959C-40E4-A092-039381B7646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79919AC8-A216-48BB-B7F8-5FAAD9F51E9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DED67C03-2D07-4EE4-938D-B9018ACFCB9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C2FE4414-F1F3-4096-8201-F455057170E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7058E30B-E6F9-4B0E-96F2-AB999746C7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2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1516113-1F3F-4D29-8952-1A93C401B1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4D8CC798-AC88-4F21-8687-B3209FD39D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0DC9CCC0-C0F3-41B9-915E-FB05E365DDB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21960C13-F7E3-4062-8B09-469829730D7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B99E5D26-D509-48DF-9B70-F2E9C4A24662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96BF46FF-AA23-4A1A-B96C-1CB7BB19AA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BAB5A448-FA5A-4C50-BD5B-51D9DC3E934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DD3CD3A1-9EB8-4F82-8179-7565BF3113B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3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B3E754C7-C5CB-48DC-9433-38BB23C609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CA5B8AFC-F389-4DB9-A263-7BF871108A9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3ED75602-617D-45E0-8E18-CF4933BEE79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1E4DA38F-EF37-409C-9B3B-FA524E492FF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4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B42C1A6A-133C-42FF-A54A-A01FA09EB8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2A45B183-D83B-4750-9D02-F64CBA0226A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FC0D63C4-C738-491B-BCA4-B97C5652706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5.xml><?xml version="1.0" encoding="utf-8"?>
<p:sldLayout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F4F4D78-5F22-4B4E-AEC5-90A8FBC59C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65BA64A4-EEE2-4B6C-98F7-EC047F64859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07D84258-416B-4227-B3A6-75204A4208B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A58B9D1C-8700-4773-8189-3C52C8497C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973F9AB8-DC68-41E5-B916-2B7376C047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B0058686-2567-40BE-A012-A40138D46B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6.xml><?xml version="1.0" encoding="utf-8"?>
<p:sldLayout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64C3A91-A7C1-4FDC-8E56-26D7F4FF12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EB97EF9A-4E97-412B-9D58-93BDE694685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6B6D6F91-6F45-4AE3-BACB-E66BAE6A57B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A21995B3-C211-4818-82EC-7E168678A0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1A15F9B2-985E-40D6-9A6E-6999CEFC02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16D14B97-F86A-4600-AC12-4D0028456C6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7.xml><?xml version="1.0" encoding="utf-8"?>
<p:sldLayout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982D044B-E8F0-4972-8F59-DDF8E87013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136EF991-770B-4AB7-929B-64B6760DFF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87252075-3EB6-405D-B939-7509FB413E7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D2067335-411B-4D1F-89FC-28948CC42E7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3E6366A0-E7C6-4A3A-8F9B-9B098A0130A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8.xml><?xml version="1.0" encoding="utf-8"?>
<p:sldLayout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4DA49DF3-6AAC-4BD5-BBEC-DB1A1C7697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42A8E901-2BA4-4227-B36D-EACB1F3980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AC5A8EB6-6E0F-4423-90C9-007B2CA04CD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7384D5EF-BC8A-42EF-BC26-E0A376ED8AE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8D8D823D-4202-42BF-8F2B-A88E19DE57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675768ad9d4d04" /><Relationship Type="http://schemas.openxmlformats.org/officeDocument/2006/relationships/slideLayout" Target="/ppt/slideLayouts/slideLayout1.xml" Id="R1167b0222f394199" /><Relationship Type="http://schemas.openxmlformats.org/officeDocument/2006/relationships/slideLayout" Target="/ppt/slideLayouts/slideLayout2.xml" Id="R9567646da4824448" /><Relationship Type="http://schemas.openxmlformats.org/officeDocument/2006/relationships/slideLayout" Target="/ppt/slideLayouts/slideLayout3.xml" Id="R0816df6652194e14" /><Relationship Type="http://schemas.openxmlformats.org/officeDocument/2006/relationships/slideLayout" Target="/ppt/slideLayouts/slideLayout4.xml" Id="R443776b219ec4cfc" /><Relationship Type="http://schemas.openxmlformats.org/officeDocument/2006/relationships/slideLayout" Target="/ppt/slideLayouts/slideLayout5.xml" Id="Rc3777a9fd82a48de" /><Relationship Type="http://schemas.openxmlformats.org/officeDocument/2006/relationships/slideLayout" Target="/ppt/slideLayouts/slideLayout6.xml" Id="Re62a5da8f1924a35" /><Relationship Type="http://schemas.openxmlformats.org/officeDocument/2006/relationships/slideLayout" Target="/ppt/slideLayouts/slideLayout7.xml" Id="Ra66f4a46bb2f4b01" /><Relationship Type="http://schemas.openxmlformats.org/officeDocument/2006/relationships/slideLayout" Target="/ppt/slideLayouts/slideLayout8.xml" Id="Rcf15b67ab726477c" /><Relationship Type="http://schemas.openxmlformats.org/officeDocument/2006/relationships/slideLayout" Target="/ppt/slideLayouts/slideLayout9.xml" Id="Rf0377681fbf64eec" /><Relationship Type="http://schemas.openxmlformats.org/officeDocument/2006/relationships/slideLayout" Target="/ppt/slideLayouts/slideLayout10.xml" Id="R76d49f9c9327438b" /><Relationship Type="http://schemas.openxmlformats.org/officeDocument/2006/relationships/slideLayout" Target="/ppt/slideLayouts/slideLayout11.xml" Id="R1fe55221c0744604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6235db1f084b45b7" /><Relationship Type="http://schemas.openxmlformats.org/officeDocument/2006/relationships/slideLayout" Target="/ppt/slideLayouts/slideLayout12.xml" Id="Rc142e292b9864b86" /><Relationship Type="http://schemas.openxmlformats.org/officeDocument/2006/relationships/slideLayout" Target="/ppt/slideLayouts/slideLayout13.xml" Id="Rfec255566c9545ef" /><Relationship Type="http://schemas.openxmlformats.org/officeDocument/2006/relationships/slideLayout" Target="/ppt/slideLayouts/slideLayout14.xml" Id="R45f3eb8f36ea4c00" /><Relationship Type="http://schemas.openxmlformats.org/officeDocument/2006/relationships/slideLayout" Target="/ppt/slideLayouts/slideLayout15.xml" Id="Rad49fa0be71b4ba7" /><Relationship Type="http://schemas.openxmlformats.org/officeDocument/2006/relationships/slideLayout" Target="/ppt/slideLayouts/slideLayout16.xml" Id="R1588352cd2154ba6" /><Relationship Type="http://schemas.openxmlformats.org/officeDocument/2006/relationships/slideLayout" Target="/ppt/slideLayouts/slideLayout17.xml" Id="R91afd73a9f424d0a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theme" Target="/ppt/slideMasters/theme/theme4.xml" Id="R8367c95f9d8e4438" /><Relationship Type="http://schemas.openxmlformats.org/officeDocument/2006/relationships/slideLayout" Target="/ppt/slideLayouts/slideLayout18.xml" Id="Raeba960eeb84421d" /><Relationship Type="http://schemas.openxmlformats.org/officeDocument/2006/relationships/slideLayout" Target="/ppt/slideLayouts/slideLayout19.xml" Id="R2748476a80854eef" /><Relationship Type="http://schemas.openxmlformats.org/officeDocument/2006/relationships/slideLayout" Target="/ppt/slideLayouts/slideLayout20.xml" Id="R23da6279a6764aa7" /><Relationship Type="http://schemas.openxmlformats.org/officeDocument/2006/relationships/slideLayout" Target="/ppt/slideLayouts/slideLayout21.xml" Id="R2be2a8f39058400b" /><Relationship Type="http://schemas.openxmlformats.org/officeDocument/2006/relationships/slideLayout" Target="/ppt/slideLayouts/slideLayout22.xml" Id="R45d0df4b52004cbb" /><Relationship Type="http://schemas.openxmlformats.org/officeDocument/2006/relationships/slideLayout" Target="/ppt/slideLayouts/slideLayout23.xml" Id="R76792b38929e4221" /><Relationship Type="http://schemas.openxmlformats.org/officeDocument/2006/relationships/slideLayout" Target="/ppt/slideLayouts/slideLayout24.xml" Id="R8c7e689ce34d4b06" /><Relationship Type="http://schemas.openxmlformats.org/officeDocument/2006/relationships/slideLayout" Target="/ppt/slideLayouts/slideLayout25.xml" Id="R292384f9b0984f97" /><Relationship Type="http://schemas.openxmlformats.org/officeDocument/2006/relationships/slideLayout" Target="/ppt/slideLayouts/slideLayout26.xml" Id="R3390dea2323844bb" /><Relationship Type="http://schemas.openxmlformats.org/officeDocument/2006/relationships/slideLayout" Target="/ppt/slideLayouts/slideLayout27.xml" Id="R6ecdbe88052f4692" /><Relationship Type="http://schemas.openxmlformats.org/officeDocument/2006/relationships/slideLayout" Target="/ppt/slideLayouts/slideLayout28.xml" Id="Rea02333b59e04164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6A2C662A-9169-47A7-861E-170E6EEDBC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DFC739F6-AAFE-4B60-82B8-2EAF91DF7B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C266DC5F-0AAD-4161-9E61-DE53794F6A09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527A757B-DB68-4AC9-96C4-BF231D9A2F3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429C5461-AC64-4198-BC95-C2B0797C594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67b0222f394199"/>
    <p:sldLayoutId xmlns:r="http://schemas.openxmlformats.org/officeDocument/2006/relationships" id="2147483650" r:id="R9567646da4824448"/>
    <p:sldLayoutId xmlns:r="http://schemas.openxmlformats.org/officeDocument/2006/relationships" id="2147483651" r:id="R0816df6652194e14"/>
    <p:sldLayoutId xmlns:r="http://schemas.openxmlformats.org/officeDocument/2006/relationships" id="2147483652" r:id="R443776b219ec4cfc"/>
    <p:sldLayoutId xmlns:r="http://schemas.openxmlformats.org/officeDocument/2006/relationships" id="2147483653" r:id="Rc3777a9fd82a48de"/>
    <p:sldLayoutId xmlns:r="http://schemas.openxmlformats.org/officeDocument/2006/relationships" id="2147483654" r:id="Re62a5da8f1924a35"/>
    <p:sldLayoutId xmlns:r="http://schemas.openxmlformats.org/officeDocument/2006/relationships" id="2147483655" r:id="Ra66f4a46bb2f4b01"/>
    <p:sldLayoutId xmlns:r="http://schemas.openxmlformats.org/officeDocument/2006/relationships" id="2147483656" r:id="Rcf15b67ab726477c"/>
    <p:sldLayoutId xmlns:r="http://schemas.openxmlformats.org/officeDocument/2006/relationships" id="2147483657" r:id="Rf0377681fbf64eec"/>
    <p:sldLayoutId xmlns:r="http://schemas.openxmlformats.org/officeDocument/2006/relationships" id="2147483658" r:id="R76d49f9c9327438b"/>
    <p:sldLayoutId xmlns:r="http://schemas.openxmlformats.org/officeDocument/2006/relationships" id="2147483659" r:id="R1fe55221c0744604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Pr>
        <a:solidFill xmlns:a="http://schemas.openxmlformats.org/drawingml/2006/main">
          <a:srgbClr val="FE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c142e292b9864b86"/>
    <p:sldLayoutId xmlns:r="http://schemas.openxmlformats.org/officeDocument/2006/relationships" id="2147483662" r:id="Rfec255566c9545ef"/>
    <p:sldLayoutId xmlns:r="http://schemas.openxmlformats.org/officeDocument/2006/relationships" id="2147483663" r:id="R45f3eb8f36ea4c00"/>
    <p:sldLayoutId xmlns:r="http://schemas.openxmlformats.org/officeDocument/2006/relationships" id="2147483664" r:id="Rad49fa0be71b4ba7"/>
    <p:sldLayoutId xmlns:r="http://schemas.openxmlformats.org/officeDocument/2006/relationships" id="2147483665" r:id="R1588352cd2154ba6"/>
    <p:sldLayoutId xmlns:r="http://schemas.openxmlformats.org/officeDocument/2006/relationships" id="2147483666" r:id="R91afd73a9f424d0a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p="http://schemas.openxmlformats.org/presentationml/2006/main">
  <p:cSld>
    <p:bg>
      <p:bgPr>
        <a:solidFill xmlns:a="http://schemas.openxmlformats.org/drawingml/2006/main">
          <a:srgbClr val="FE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76C600B5-353B-4442-9DDF-1C7509C065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F977C1C5-903D-4A28-A829-837FE7D9FC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3514E4F4-8670-4D87-965D-5FFD3F28DB21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90CE3F98-52CE-4DAD-92B2-DE01572BD4A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8917F6DE-9384-4294-9EA2-0173C151C22F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8" r:id="Raeba960eeb84421d"/>
    <p:sldLayoutId xmlns:r="http://schemas.openxmlformats.org/officeDocument/2006/relationships" id="2147483669" r:id="R2748476a80854eef"/>
    <p:sldLayoutId xmlns:r="http://schemas.openxmlformats.org/officeDocument/2006/relationships" id="2147483670" r:id="R23da6279a6764aa7"/>
    <p:sldLayoutId xmlns:r="http://schemas.openxmlformats.org/officeDocument/2006/relationships" id="2147483671" r:id="R2be2a8f39058400b"/>
    <p:sldLayoutId xmlns:r="http://schemas.openxmlformats.org/officeDocument/2006/relationships" id="2147483672" r:id="R45d0df4b52004cbb"/>
    <p:sldLayoutId xmlns:r="http://schemas.openxmlformats.org/officeDocument/2006/relationships" id="2147483673" r:id="R76792b38929e4221"/>
    <p:sldLayoutId xmlns:r="http://schemas.openxmlformats.org/officeDocument/2006/relationships" id="2147483674" r:id="R8c7e689ce34d4b06"/>
    <p:sldLayoutId xmlns:r="http://schemas.openxmlformats.org/officeDocument/2006/relationships" id="2147483675" r:id="R292384f9b0984f97"/>
    <p:sldLayoutId xmlns:r="http://schemas.openxmlformats.org/officeDocument/2006/relationships" id="2147483676" r:id="R3390dea2323844bb"/>
    <p:sldLayoutId xmlns:r="http://schemas.openxmlformats.org/officeDocument/2006/relationships" id="2147483677" r:id="R6ecdbe88052f4692"/>
    <p:sldLayoutId xmlns:r="http://schemas.openxmlformats.org/officeDocument/2006/relationships" id="2147483678" r:id="Rea02333b59e04164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4.xml><?xml version="1.0" encoding="utf-8"?>
<a:theme xmlns:a="http://schemas.openxmlformats.org/drawingml/2006/main" name="2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cb136925604f08" /><Relationship Type="http://schemas.openxmlformats.org/officeDocument/2006/relationships/image" Target="/ppt/media/image2.png" Id="Rb0803f6d47c94552" /><Relationship Type="http://schemas.openxmlformats.org/officeDocument/2006/relationships/notesSlide" Target="/ppt/notesSlides/notesSlide1.xml" Id="R5a332202cc2249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906857e64c48a0" /><Relationship Type="http://schemas.openxmlformats.org/officeDocument/2006/relationships/image" Target="/ppt/media/image3.png" Id="Rc7033b824cc84844" /><Relationship Type="http://schemas.openxmlformats.org/officeDocument/2006/relationships/notesSlide" Target="/ppt/notesSlides/notesSlide2.xml" Id="R9303743478e24f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9f56626226462d" /><Relationship Type="http://schemas.openxmlformats.org/officeDocument/2006/relationships/image" Target="/ppt/media/image.jpeg" Id="R46503351aea44b0e" /><Relationship Type="http://schemas.openxmlformats.org/officeDocument/2006/relationships/notesSlide" Target="/ppt/notesSlides/notesSlide3.xml" Id="R309c064e8be64e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6bf3bf87854f61" /><Relationship Type="http://schemas.openxmlformats.org/officeDocument/2006/relationships/image" Target="/ppt/media/image4.png" Id="R22a6d5874ca5489a" /><Relationship Type="http://schemas.openxmlformats.org/officeDocument/2006/relationships/notesSlide" Target="/ppt/notesSlides/notesSlide4.xml" Id="R0931a077c43d47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966ab0e6e804441b" /><Relationship Type="http://schemas.openxmlformats.org/officeDocument/2006/relationships/image" Target="/ppt/media/image5.png" Id="R9dfeebf121274861" /><Relationship Type="http://schemas.openxmlformats.org/officeDocument/2006/relationships/image" Target="/ppt/media/image6.png" Id="Rd8157e6df7e14562" /><Relationship Type="http://schemas.openxmlformats.org/officeDocument/2006/relationships/image" Target="/ppt/media/image2.jpeg" Id="Rd899483241774963" /><Relationship Type="http://schemas.openxmlformats.org/officeDocument/2006/relationships/image" Target="/ppt/media/image7.png" Id="Rbd209f20a6e14953" /><Relationship Type="http://schemas.openxmlformats.org/officeDocument/2006/relationships/image" Target="/ppt/media/image3.jpeg" Id="R1dd4287236d44548" /><Relationship Type="http://schemas.openxmlformats.org/officeDocument/2006/relationships/image" Target="/ppt/media/image8.png" Id="Rafffe07743dc4c1b" /><Relationship Type="http://schemas.openxmlformats.org/officeDocument/2006/relationships/notesSlide" Target="/ppt/notesSlides/notesSlide5.xml" Id="Rf1516678ed054b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9.xml" Id="R875a2f53d27d4fdb" /><Relationship Type="http://schemas.openxmlformats.org/officeDocument/2006/relationships/image" Target="/ppt/media/image4.jpeg" Id="Rfc5f36cb80a648cb" /><Relationship Type="http://schemas.openxmlformats.org/officeDocument/2006/relationships/image" Target="/ppt/media/image5.jpeg" Id="R2caf019553254011" /><Relationship Type="http://schemas.openxmlformats.org/officeDocument/2006/relationships/image" Target="/ppt/media/image6.jpeg" Id="Ra66b0a3baaa14e0b" /><Relationship Type="http://schemas.openxmlformats.org/officeDocument/2006/relationships/notesSlide" Target="/ppt/notesSlides/notesSlide6.xml" Id="Rf47a5b2532fb42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9.xml" Id="R028c400284664c4b" /><Relationship Type="http://schemas.openxmlformats.org/officeDocument/2006/relationships/image" Target="/ppt/media/image4.jpeg" Id="R513a3bbd887b44cd" /><Relationship Type="http://schemas.openxmlformats.org/officeDocument/2006/relationships/image" Target="/ppt/media/image7.jpeg" Id="Recc11d5f150e4e7d" /><Relationship Type="http://schemas.openxmlformats.org/officeDocument/2006/relationships/image" Target="/ppt/media/image8.jpeg" Id="Ra486f708dc794eb4" /><Relationship Type="http://schemas.openxmlformats.org/officeDocument/2006/relationships/notesSlide" Target="/ppt/notesSlides/notesSlide7.xml" Id="Rdffd03f221654a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9.xml" Id="Rc883b76410b94b35" /><Relationship Type="http://schemas.openxmlformats.org/officeDocument/2006/relationships/image" Target="/ppt/media/image4.jpeg" Id="R3dbba1ad483f4ecf" /><Relationship Type="http://schemas.openxmlformats.org/officeDocument/2006/relationships/image" Target="/ppt/media/image9.jpeg" Id="R1aa1704a867d417f" /><Relationship Type="http://schemas.openxmlformats.org/officeDocument/2006/relationships/image" Target="/ppt/media/image10.jpeg" Id="Re589234501d646ff" /><Relationship Type="http://schemas.openxmlformats.org/officeDocument/2006/relationships/notesSlide" Target="/ppt/notesSlides/notesSlide8.xml" Id="Rd37600c4202a41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c1aeff8da4ae1" /><Relationship Type="http://schemas.openxmlformats.org/officeDocument/2006/relationships/image" Target="/ppt/media/image9.png" Id="R4cb93398ee3c41d7" /><Relationship Type="http://schemas.openxmlformats.org/officeDocument/2006/relationships/notesSlide" Target="/ppt/notesSlides/notesSlide9.xml" Id="R72c37ee0063348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f4996f6c1745ec" /><Relationship Type="http://schemas.openxmlformats.org/officeDocument/2006/relationships/image" Target="/ppt/media/image10.png" Id="Re615f01e045147ac" /><Relationship Type="http://schemas.openxmlformats.org/officeDocument/2006/relationships/notesSlide" Target="/ppt/notesSlides/notesSlide10.xml" Id="Ra23dccb265494a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c7d5c2d7214433" /><Relationship Type="http://schemas.openxmlformats.org/officeDocument/2006/relationships/image" Target="/ppt/media/image11.png" Id="R27cf9228eb654c9c" /><Relationship Type="http://schemas.openxmlformats.org/officeDocument/2006/relationships/notesSlide" Target="/ppt/notesSlides/notesSlide11.xml" Id="R7f8b16df37304df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3b7777e6364f56" /><Relationship Type="http://schemas.openxmlformats.org/officeDocument/2006/relationships/image" Target="/ppt/media/image12.png" Id="R99dc3a38d94d49c1" /><Relationship Type="http://schemas.openxmlformats.org/officeDocument/2006/relationships/notesSlide" Target="/ppt/notesSlides/notesSlide12.xml" Id="Ra1ef8ae087a5471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60161abcd841d3" /><Relationship Type="http://schemas.openxmlformats.org/officeDocument/2006/relationships/image" Target="/ppt/media/image11.jpeg" Id="R21ffd6bb963e4a85" /><Relationship Type="http://schemas.openxmlformats.org/officeDocument/2006/relationships/notesSlide" Target="/ppt/notesSlides/notesSlide13.xml" Id="R3807bbbaaab645d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d261165f9d485e" /><Relationship Type="http://schemas.openxmlformats.org/officeDocument/2006/relationships/image" Target="/ppt/media/image12.jpeg" Id="Rd6dce28ffb784adc" /><Relationship Type="http://schemas.openxmlformats.org/officeDocument/2006/relationships/notesSlide" Target="/ppt/notesSlides/notesSlide14.xml" Id="Red7723cc96f74f0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cd9588f4434a17" /><Relationship Type="http://schemas.openxmlformats.org/officeDocument/2006/relationships/image" Target="/ppt/media/image13.png" Id="R4e90a95c5a3d4182" /><Relationship Type="http://schemas.openxmlformats.org/officeDocument/2006/relationships/notesSlide" Target="/ppt/notesSlides/notesSlide15.xml" Id="R08a5d6e788234b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833464b8694a73" /><Relationship Type="http://schemas.openxmlformats.org/officeDocument/2006/relationships/image" Target="/ppt/media/image14.png" Id="R21c2c152235b4283" /><Relationship Type="http://schemas.openxmlformats.org/officeDocument/2006/relationships/image" Target="/ppt/media/image15.png" Id="Re11e5ab0de6f49a5" /><Relationship Type="http://schemas.openxmlformats.org/officeDocument/2006/relationships/notesSlide" Target="/ppt/notesSlides/notesSlide16.xml" Id="R9916383d3d584b7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a896a310644a14" /><Relationship Type="http://schemas.openxmlformats.org/officeDocument/2006/relationships/image" Target="/ppt/media/image16.png" Id="Raa738441ad8546c3" /><Relationship Type="http://schemas.openxmlformats.org/officeDocument/2006/relationships/notesSlide" Target="/ppt/notesSlides/notesSlide17.xml" Id="R89d965f72d714f1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e3167a5f8e4163" /><Relationship Type="http://schemas.openxmlformats.org/officeDocument/2006/relationships/image" Target="/ppt/media/image17.png" Id="Rb8bae68a46144280" /><Relationship Type="http://schemas.openxmlformats.org/officeDocument/2006/relationships/notesSlide" Target="/ppt/notesSlides/notesSlide18.xml" Id="Rf637bafcee7b417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28026a1bb0374fda" /><Relationship Type="http://schemas.openxmlformats.org/officeDocument/2006/relationships/image" Target="/ppt/media/image18.png" Id="R77bd839047d84033" /><Relationship Type="http://schemas.openxmlformats.org/officeDocument/2006/relationships/notesSlide" Target="/ppt/notesSlides/notesSlide19.xml" Id="R0898ee175a704b5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864bb5b4a549e8" /><Relationship Type="http://schemas.openxmlformats.org/officeDocument/2006/relationships/image" Target="/ppt/media/image19.png" Id="R8c2682a246e94edf" /><Relationship Type="http://schemas.openxmlformats.org/officeDocument/2006/relationships/image" Target="/ppt/media/image20.png" Id="R642db08e140d4fd6" /><Relationship Type="http://schemas.openxmlformats.org/officeDocument/2006/relationships/image" Target="/ppt/media/image21.png" Id="R728a263654b84390" /><Relationship Type="http://schemas.openxmlformats.org/officeDocument/2006/relationships/notesSlide" Target="/ppt/notesSlides/notesSlide20.xml" Id="R017b9ceed6954c3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260b88efc7439b" /><Relationship Type="http://schemas.openxmlformats.org/officeDocument/2006/relationships/image" Target="/ppt/media/image22.png" Id="R0dce161c288e46e8" /><Relationship Type="http://schemas.openxmlformats.org/officeDocument/2006/relationships/notesSlide" Target="/ppt/notesSlides/notesSlide21.xml" Id="Ra4d6f1949115403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a927b8e99c4e7b" /><Relationship Type="http://schemas.openxmlformats.org/officeDocument/2006/relationships/image" Target="/ppt/media/image23.png" Id="Rb53c11abcaa540e7" /><Relationship Type="http://schemas.openxmlformats.org/officeDocument/2006/relationships/notesSlide" Target="/ppt/notesSlides/notesSlide22.xml" Id="Rc85a5c4a7756475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8cd130ef914ffd" /><Relationship Type="http://schemas.openxmlformats.org/officeDocument/2006/relationships/image" Target="/ppt/media/image24.png" Id="R23fac0a20ad444cb" /><Relationship Type="http://schemas.openxmlformats.org/officeDocument/2006/relationships/notesSlide" Target="/ppt/notesSlides/notesSlide23.xml" Id="R53499c3fd181426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80b161dc674c3d" /><Relationship Type="http://schemas.openxmlformats.org/officeDocument/2006/relationships/image" Target="/ppt/media/image25.png" Id="Rd2f29f0d9e15420c" /><Relationship Type="http://schemas.openxmlformats.org/officeDocument/2006/relationships/image" Target="/ppt/media/image26.png" Id="R89e8326c2b8d4bfa" /><Relationship Type="http://schemas.openxmlformats.org/officeDocument/2006/relationships/image" Target="/ppt/media/image27.png" Id="R07f5c6f25ec04751" /><Relationship Type="http://schemas.openxmlformats.org/officeDocument/2006/relationships/notesSlide" Target="/ppt/notesSlides/notesSlide24.xml" Id="Rd563f58a43c6451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f0920c03f644f8" /><Relationship Type="http://schemas.openxmlformats.org/officeDocument/2006/relationships/image" Target="/ppt/media/image28.png" Id="Rc73ba3e10cbf41c5" /><Relationship Type="http://schemas.openxmlformats.org/officeDocument/2006/relationships/notesSlide" Target="/ppt/notesSlides/notesSlide25.xml" Id="R6b6cdf11911548b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A6C86C24-AA83-4D59-B562-5070B1AD8D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803f6d47c945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5" y="0"/>
            <a:ext cx="1219073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3027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ECCA0394-BBC3-47D2-8844-3200D1FA3A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033b824cc848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4066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C14D7297-4A71-4968-912F-C9979D25E7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03351aea44b0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714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89BBC92A-4A8D-4FCF-B239-104B159AE7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6d5874ca5489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9525"/>
            <a:ext cx="12192000" cy="683831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8267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流程图: 决策 2">
            <a:extLst xmlns:a="http://schemas.openxmlformats.org/drawingml/2006/main">
              <a:ext uri="{FF2B5EF4-FFF2-40B4-BE49-F238E27FC236}">
                <a16:creationId xmlns:a16="http://schemas.microsoft.com/office/drawing/2014/main" id="{A3482B97-1882-41A0-A087-4545BF7A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9095" y="0"/>
            <a:ext cx="2458720" cy="1235075"/>
          </a:xfrm>
          <a:prstGeom xmlns:a="http://schemas.openxmlformats.org/drawingml/2006/main" prst="flowChartDecision">
            <a:avLst/>
          </a:prstGeom>
          <a:solidFill xmlns:a="http://schemas.openxmlformats.org/drawingml/2006/main">
            <a:sysClr val="window" lastClr="FFFFFF">
              <a:lumMod val="95000"/>
            </a:sysClr>
          </a:solidFill>
          <a:ln xmlns:a="http://schemas.openxmlformats.org/drawingml/2006/main" w="12700" cap="flat" cmpd="sng">
            <a:solidFill>
              <a:srgbClr val="ED7D31">
                <a:lumMod val="20000"/>
                <a:lumOff val="80000"/>
              </a:srgbClr>
            </a:solidFill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 sz="2000" b="1">
              <a:ln w="6213" cap="rnd" cmpd="sng">
                <a:noFill/>
                <a:prstDash val="solid"/>
              </a:ln>
              <a:solidFill>
                <a:srgbClr val="3590F3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algn="ctr">
              <a:buNone/>
            </a:pPr>
            <a:endParaRPr sz="2000" b="1">
              <a:ln w="6213" cap="rnd" cmpd="sng">
                <a:noFill/>
                <a:prstDash val="solid"/>
              </a:ln>
              <a:solidFill>
                <a:srgbClr val="3590F3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4D65E7A-4683-496B-82B7-F084015E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641975"/>
            <a:ext cx="1383030" cy="1219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0A313CA8-2DF8-4B32-80E4-8737C237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" y="4902200"/>
            <a:ext cx="1379855" cy="127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noFill/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1" name="图片 20">
            <a:extLst xmlns:a="http://schemas.openxmlformats.org/drawingml/2006/main">
              <a:ext uri="{FF2B5EF4-FFF2-40B4-BE49-F238E27FC236}">
                <a16:creationId xmlns:a16="http://schemas.microsoft.com/office/drawing/2014/main" id="{545353C2-3A7D-4669-A65F-367FE40D8C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eebf1212748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116840" y="-66675"/>
            <a:ext cx="1276350" cy="1214120"/>
          </a:xfrm>
          <a:prstGeom xmlns:a="http://schemas.openxmlformats.org/drawingml/2006/main" prst="rect">
            <a:avLst/>
          </a:prstGeom>
        </p:spPr>
      </p:pic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88252AD-CD8E-48C8-88BA-CBB877CE4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3575" y="363855"/>
            <a:ext cx="6493510" cy="6756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>
                <a:ln w="6213" cap="rnd" cmpd="sng">
                  <a:noFill/>
                  <a:prstDash val="solid"/>
                </a:ln>
                <a:solidFill>
                  <a:srgbClr val="3590F3"/>
                </a:solidFill>
                <a:latin typeface="汉仪超粗宋简"/>
                <a:ea typeface="汉仪超粗宋简"/>
                <a:cs typeface="汉仪超粗宋简"/>
              </a:rPr>
              <a:t>    </a:t>
            </a:r>
            <a:r>
              <a:rPr sz="3200">
                <a:ln w="6213" cap="rnd" cmpd="sng">
                  <a:noFill/>
                  <a:prstDash val="solid"/>
                </a:ln>
                <a:solidFill>
                  <a:schemeClr val="accent1"/>
                </a:solidFill>
                <a:latin typeface="汉仪超粗宋简"/>
                <a:ea typeface="汉仪超粗宋简"/>
                <a:cs typeface="汉仪超粗宋简"/>
              </a:rPr>
              <a:t>  </a:t>
            </a:r>
            <a:r>
              <a:rPr sz="3200">
                <a:ln w="6213" cap="rnd" cmpd="sng">
                  <a:noFill/>
                  <a:prstDash val="solid"/>
                </a:ln>
                <a:solidFill>
                  <a:srgbClr val="92D050"/>
                </a:solidFill>
                <a:latin typeface="汉仪超粗宋简"/>
                <a:ea typeface="汉仪超粗宋简"/>
                <a:cs typeface="汉仪超粗宋简"/>
              </a:rPr>
              <a:t>清洁标签解决方案</a:t>
            </a:r>
            <a:endParaRPr sz="3200">
              <a:ln w="6213" cap="rnd" cmpd="sng">
                <a:noFill/>
                <a:prstDash val="solid"/>
              </a:ln>
              <a:solidFill>
                <a:srgbClr val="92D050"/>
              </a:solidFill>
              <a:latin typeface="汉仪超粗宋简"/>
              <a:ea typeface="汉仪超粗宋简"/>
              <a:cs typeface="汉仪超粗宋简"/>
            </a:endParaRPr>
          </a:p>
        </p:txBody>
      </p:sp>
      <p:pic>
        <p:nvPicPr>
          <p:cNvPr id="14" name="图片 13">
            <a:extLst xmlns:a="http://schemas.openxmlformats.org/drawingml/2006/main">
              <a:ext uri="{FF2B5EF4-FFF2-40B4-BE49-F238E27FC236}">
                <a16:creationId xmlns:a16="http://schemas.microsoft.com/office/drawing/2014/main" id="{280B6315-3BC2-4936-9362-F6BED63F8E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57e6df7e145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95330" y="49530"/>
            <a:ext cx="1177290" cy="716280"/>
          </a:xfrm>
          <a:prstGeom xmlns:a="http://schemas.openxmlformats.org/drawingml/2006/main" prst="rect">
            <a:avLst/>
          </a:prstGeom>
        </p:spPr>
      </p:pic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CEEF8E53-8A0F-4780-B2A3-CA3F10B147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994832417749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01200" y="1147445"/>
            <a:ext cx="1525905" cy="1760855"/>
          </a:xfrm>
          <a:prstGeom xmlns:a="http://schemas.openxmlformats.org/drawingml/2006/main" prst="rect">
            <a:avLst/>
          </a:prstGeom>
        </p:spPr>
      </p:pic>
      <p:pic>
        <p:nvPicPr>
          <p:cNvPr id="6" name="图片 5">
            <a:extLst xmlns:a="http://schemas.openxmlformats.org/drawingml/2006/main">
              <a:ext uri="{FF2B5EF4-FFF2-40B4-BE49-F238E27FC236}">
                <a16:creationId xmlns:a16="http://schemas.microsoft.com/office/drawing/2014/main" id="{E4CAFAFD-EDC0-4998-9FB5-919D5E3F77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09f20a6e149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99170" y="2926715"/>
            <a:ext cx="2712720" cy="3606165"/>
          </a:xfrm>
          <a:prstGeom xmlns:a="http://schemas.openxmlformats.org/drawingml/2006/main" prst="rect">
            <a:avLst/>
          </a:prstGeom>
        </p:spPr>
      </p:pic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21813A3-AE59-4575-A1F4-CCD9A3A2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" y="1189990"/>
            <a:ext cx="961009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t">
            <a:spAutoFit/>
          </a:bodyPr>
          <a:lstStyle xmlns:a="http://schemas.openxmlformats.org/drawingml/2006/main"/>
          <a:p xmlns:a="http://schemas.openxmlformats.org/drawingml/2006/main">
            <a:r>
              <a:rPr sz="2100" b="1">
                <a:solidFill>
                  <a:srgbClr val="92D050"/>
                </a:solidFill>
              </a:rPr>
              <a:t>食品清洁标签并不是一个贴标或者是认证，是食品业走向未来的一把钥匙。</a:t>
            </a:r>
            <a:endParaRPr sz="2100" b="1">
              <a:solidFill>
                <a:srgbClr val="92D050"/>
              </a:solidFill>
            </a:endParaRPr>
          </a:p>
        </p:txBody>
      </p:sp>
      <p:pic>
        <p:nvPicPr>
          <p:cNvPr id="8" name="图片 7">
            <a:extLst xmlns:a="http://schemas.openxmlformats.org/drawingml/2006/main">
              <a:ext uri="{FF2B5EF4-FFF2-40B4-BE49-F238E27FC236}">
                <a16:creationId xmlns:a16="http://schemas.microsoft.com/office/drawing/2014/main" id="{56818245-32B6-45F3-937C-29B18CE654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4287236d445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985" y="3065145"/>
            <a:ext cx="2474595" cy="3301365"/>
          </a:xfrm>
          <a:prstGeom xmlns:a="http://schemas.openxmlformats.org/drawingml/2006/main" prst="rect">
            <a:avLst/>
          </a:prstGeom>
        </p:spPr>
      </p:pic>
      <p:pic>
        <p:nvPicPr>
          <p:cNvPr id="18" name="图片 17">
            <a:extLst xmlns:a="http://schemas.openxmlformats.org/drawingml/2006/main">
              <a:ext uri="{FF2B5EF4-FFF2-40B4-BE49-F238E27FC236}">
                <a16:creationId xmlns:a16="http://schemas.microsoft.com/office/drawing/2014/main" id="{3D05D86D-7014-4D43-B9FE-35C63F2EBE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fe07743dc4c1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44695" y="3022600"/>
            <a:ext cx="2880360" cy="3608070"/>
          </a:xfrm>
          <a:prstGeom xmlns:a="http://schemas.openxmlformats.org/drawingml/2006/main" prst="rect">
            <a:avLst/>
          </a:prstGeom>
        </p:spPr>
      </p:pic>
      <p:sp>
        <p:nvSpPr>
          <p:cNvPr id="20" name="椭圆 19">
            <a:extLst xmlns:a="http://schemas.openxmlformats.org/drawingml/2006/main">
              <a:ext uri="{FF2B5EF4-FFF2-40B4-BE49-F238E27FC236}">
                <a16:creationId xmlns:a16="http://schemas.microsoft.com/office/drawing/2014/main" id="{E02B8D33-9C0A-44A4-A000-FF8DF2A3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562100"/>
            <a:ext cx="1390650" cy="1390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2D050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>
              <a:solidFill>
                <a:srgbClr val="92D050"/>
              </a:solidFill>
            </a:endParaRPr>
          </a:p>
        </p:txBody>
      </p:sp>
      <p:sp>
        <p:nvSpPr>
          <p:cNvPr id="22" name="椭圆 21">
            <a:extLst xmlns:a="http://schemas.openxmlformats.org/drawingml/2006/main">
              <a:ext uri="{FF2B5EF4-FFF2-40B4-BE49-F238E27FC236}">
                <a16:creationId xmlns:a16="http://schemas.microsoft.com/office/drawing/2014/main" id="{370BEA5D-762F-4B0E-AAA0-5256D29D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1562100"/>
            <a:ext cx="1390650" cy="1390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BBBF3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E41F4BD2-E926-47A9-8766-E90C004B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1562100"/>
            <a:ext cx="1390650" cy="1390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2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7373C77C-284B-4588-B4BA-9ACFF5F97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1390650" cy="3657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defPPr algn="ctr">
              <a:defRPr sz="1800"/>
            </a:defPPr>
          </a:lstStyle>
          <a:p xmlns:a="http://schemas.openxmlformats.org/drawingml/2006/main">
            <a:pPr algn="ctr">
              <a:buNone/>
              <a:defRPr sz="1800"/>
            </a:pPr>
            <a:r>
              <a:rPr sz="1800">
                <a:solidFill>
                  <a:srgbClr val="D60C8C"/>
                </a:solidFill>
                <a:latin typeface="Arial"/>
                <a:ea typeface="Arial"/>
                <a:cs typeface="Arial"/>
              </a:rPr>
              <a:t>天然</a:t>
            </a:r>
            <a:endParaRPr sz="2400">
              <a:solidFill>
                <a:srgbClr val="D60C8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1E299995-4E39-4608-AA1B-B21DB8DCD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000250"/>
            <a:ext cx="1390650" cy="3657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defPPr algn="ctr">
              <a:defRPr sz="1800"/>
            </a:defPPr>
          </a:lstStyle>
          <a:p xmlns:a="http://schemas.openxmlformats.org/drawingml/2006/main">
            <a:pPr algn="ctr">
              <a:buNone/>
              <a:defRPr sz="1800"/>
            </a:pPr>
            <a:r>
              <a:rPr sz="1800">
                <a:solidFill>
                  <a:srgbClr val="D60C8C"/>
                </a:solidFill>
                <a:latin typeface="Arial"/>
                <a:ea typeface="Arial"/>
                <a:cs typeface="Arial"/>
              </a:rPr>
              <a:t>健康</a:t>
            </a:r>
            <a:endParaRPr sz="2400">
              <a:solidFill>
                <a:srgbClr val="D60C8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FF503162-DBBF-4F28-985A-B482CB9EB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000250"/>
            <a:ext cx="1390650" cy="36576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defPPr algn="ctr">
              <a:defRPr sz="1800"/>
            </a:defPPr>
          </a:lstStyle>
          <a:p xmlns:a="http://schemas.openxmlformats.org/drawingml/2006/main">
            <a:pPr algn="ctr">
              <a:buNone/>
              <a:defRPr sz="1800"/>
            </a:pPr>
            <a:r>
              <a:rPr sz="1800">
                <a:latin typeface="Arial"/>
                <a:ea typeface="Arial"/>
                <a:cs typeface="Arial"/>
              </a:rPr>
              <a:t>安全</a:t>
            </a:r>
            <a:endParaRPr sz="2400">
              <a:solidFill>
                <a:srgbClr val="D60C8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燕尾形箭头 28">
            <a:extLst xmlns:a="http://schemas.openxmlformats.org/drawingml/2006/main">
              <a:ext uri="{FF2B5EF4-FFF2-40B4-BE49-F238E27FC236}">
                <a16:creationId xmlns:a16="http://schemas.microsoft.com/office/drawing/2014/main" id="{8C3E2CD1-B309-4343-BB60-B884756D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4095" y="4669155"/>
            <a:ext cx="716915" cy="412750"/>
          </a:xfrm>
          <a:prstGeom xmlns:a="http://schemas.openxmlformats.org/drawingml/2006/main" prst="notchedRightArrow">
            <a:avLst/>
          </a:prstGeom>
          <a:solidFill xmlns:a="http://schemas.openxmlformats.org/drawingml/2006/main">
            <a:schemeClr val="bg1">
              <a:lumMod val="75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0" name="燕尾形箭头 29">
            <a:extLst xmlns:a="http://schemas.openxmlformats.org/drawingml/2006/main">
              <a:ext uri="{FF2B5EF4-FFF2-40B4-BE49-F238E27FC236}">
                <a16:creationId xmlns:a16="http://schemas.microsoft.com/office/drawing/2014/main" id="{5645446B-7958-4D88-80DC-413CB172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6340" y="4710430"/>
            <a:ext cx="675640" cy="412750"/>
          </a:xfrm>
          <a:prstGeom xmlns:a="http://schemas.openxmlformats.org/drawingml/2006/main" prst="notchedRightArrow">
            <a:avLst/>
          </a:prstGeom>
          <a:solidFill xmlns:a="http://schemas.openxmlformats.org/drawingml/2006/main">
            <a:srgbClr val="92D050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" name="文本框 1">
            <a:extLst xmlns:a="http://schemas.openxmlformats.org/drawingml/2006/main">
              <a:ext uri="{FF2B5EF4-FFF2-40B4-BE49-F238E27FC236}">
                <a16:creationId xmlns:a16="http://schemas.microsoft.com/office/drawing/2014/main" id="{34EE534B-767D-48F8-8BE2-111E0022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436880"/>
            <a:ext cx="1583690" cy="75311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500">
                <a:ln w="6213" cap="rnd" cmpd="sng">
                  <a:noFill/>
                  <a:prstDash val="solid"/>
                </a:ln>
                <a:solidFill>
                  <a:schemeClr val="accent6"/>
                </a:solidFill>
                <a:latin typeface="汉仪超粗宋简"/>
                <a:ea typeface="汉仪超粗宋简"/>
                <a:cs typeface="汉仪超粗宋简"/>
              </a:rPr>
              <a:t>清洁标签</a:t>
            </a:r>
            <a:endParaRPr sz="1800"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buNone/>
            </a:pPr>
            <a:endParaRPr sz="1800">
              <a:latin typeface="Arial"/>
              <a:ea typeface="Arial"/>
              <a:cs typeface="Arial"/>
            </a:endParaRP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F800C01-0C8B-4FBF-A8CA-02593E3D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562100"/>
            <a:ext cx="1390650" cy="1390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BFD0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5C0959E-005D-4405-8334-594A73EAF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000250"/>
            <a:ext cx="1390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ctr">
              <a:defRPr sz="1800" b="1">
                <a:solidFill>
                  <a:srgbClr val="276F35"/>
                </a:solidFill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276F35"/>
                </a:solidFill>
              </a:defRPr>
            </a:pPr>
            <a:r>
              <a:rPr sz="1800" b="1">
                <a:solidFill>
                  <a:srgbClr val="276F35"/>
                </a:solidFill>
              </a:rPr>
              <a:t>合规</a:t>
            </a:r>
          </a:p>
        </p:txBody>
      </p:sp>
    </p:spTree>
    <p:extLst>
      <p:ext uri="{BB962C8B-B14F-4D97-AF65-F5344CB8AC3E}">
        <p14:creationId xmlns:p14="http://schemas.microsoft.com/office/powerpoint/2010/main" val="96052597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EA52BA99-AD3B-491B-BE95-8EDDE0526F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f36cb80a648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9640" y="253365"/>
            <a:ext cx="814070" cy="687705"/>
          </a:xfrm>
          <a:prstGeom xmlns:a="http://schemas.openxmlformats.org/drawingml/2006/main" prst="rect">
            <a:avLst/>
          </a:prstGeom>
        </p:spPr>
      </p:pic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5FE8030A-0B1F-4F10-B5E7-F08F0F7CBF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f0195532540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905" y="1680845"/>
            <a:ext cx="5547995" cy="5132705"/>
          </a:xfrm>
          <a:prstGeom xmlns:a="http://schemas.openxmlformats.org/drawingml/2006/main" prst="rect">
            <a:avLst/>
          </a:prstGeom>
        </p:spPr>
      </p:pic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D746E7CD-9041-4FA8-99F1-EDCC9E5DFF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6b0a3baaa14e0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42355" y="1743710"/>
            <a:ext cx="5648325" cy="5112385"/>
          </a:xfrm>
          <a:prstGeom xmlns:a="http://schemas.openxmlformats.org/drawingml/2006/main" prst="rect">
            <a:avLst/>
          </a:prstGeom>
        </p:spPr>
      </p:pic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F7099A1-1E07-40FC-AF0C-39845AA2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3745" y="321945"/>
            <a:ext cx="4766310" cy="5835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3200" b="1">
                <a:solidFill>
                  <a:srgbClr val="92D050"/>
                </a:solidFill>
                <a:latin typeface="微软雅黑"/>
                <a:ea typeface="微软雅黑"/>
                <a:cs typeface="微软雅黑"/>
              </a:rPr>
              <a:t>农副产品保鲜解决全案</a:t>
            </a:r>
            <a:endParaRPr sz="3200" b="1">
              <a:solidFill>
                <a:srgbClr val="92D05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EF11BD4-36F7-4BC4-B833-4F4029A1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265" y="1122680"/>
            <a:ext cx="4676775" cy="4038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6EBA3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/>
              <a:t>果蔬保鲜解决全案</a:t>
            </a:r>
            <a:endParaRPr sz="2100" b="1"/>
          </a:p>
        </p:txBody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86D01BE0-C264-4823-BE9D-65C4B336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3215" y="1122680"/>
            <a:ext cx="4676775" cy="417195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6EBA3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/>
              <a:t>粮食药材抗菌解决全案</a:t>
            </a:r>
            <a:endParaRPr sz="2100" b="1"/>
          </a:p>
        </p:txBody>
      </p:sp>
    </p:spTree>
    <p:extLst>
      <p:ext uri="{BB962C8B-B14F-4D97-AF65-F5344CB8AC3E}">
        <p14:creationId xmlns:p14="http://schemas.microsoft.com/office/powerpoint/2010/main" val="58869836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图片 2">
            <a:extLst xmlns:a="http://schemas.openxmlformats.org/drawingml/2006/main">
              <a:ext uri="{FF2B5EF4-FFF2-40B4-BE49-F238E27FC236}">
                <a16:creationId xmlns:a16="http://schemas.microsoft.com/office/drawing/2014/main" id="{01FB3E86-14C2-4CAA-98FA-39BC4A429C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a3bbd887b44c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63570" y="382270"/>
            <a:ext cx="834390" cy="704850"/>
          </a:xfrm>
          <a:prstGeom xmlns:a="http://schemas.openxmlformats.org/drawingml/2006/main" prst="rect">
            <a:avLst/>
          </a:prstGeom>
        </p:spPr>
      </p:pic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3A264E1-F6D0-4A6D-868B-9E9B7525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5290" y="503555"/>
            <a:ext cx="5993130" cy="5835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3200" b="1">
                <a:solidFill>
                  <a:srgbClr val="92D050"/>
                </a:solidFill>
                <a:latin typeface="微软雅黑"/>
                <a:ea typeface="微软雅黑"/>
                <a:cs typeface="微软雅黑"/>
              </a:rPr>
              <a:t>清洁标签食品防腐保鲜解决全案</a:t>
            </a:r>
            <a:endParaRPr sz="3200" b="1">
              <a:solidFill>
                <a:srgbClr val="92D05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AD8EED5-7232-4817-9B55-80783FD2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4775" y="1356995"/>
            <a:ext cx="4676775" cy="432435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6EBA3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/>
              <a:t>肉类防腐保鲜解决全案</a:t>
            </a:r>
            <a:endParaRPr sz="2100" b="1"/>
          </a:p>
        </p:txBody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44768736-3E54-4E4B-BB5C-8904B530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445" y="1308100"/>
            <a:ext cx="4676775" cy="56515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6EBA3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/>
              <a:t>食品防腐保鲜解决全案</a:t>
            </a:r>
            <a:endParaRPr sz="2100" b="1"/>
          </a:p>
        </p:txBody>
      </p:sp>
      <p:pic>
        <p:nvPicPr>
          <p:cNvPr id="17" name="图片 16">
            <a:extLst xmlns:a="http://schemas.openxmlformats.org/drawingml/2006/main">
              <a:ext uri="{FF2B5EF4-FFF2-40B4-BE49-F238E27FC236}">
                <a16:creationId xmlns:a16="http://schemas.microsoft.com/office/drawing/2014/main" id="{4A4C9B6F-88B0-48F8-91B4-0D9A405B6B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11d5f150e4e7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80760" y="1807210"/>
            <a:ext cx="5544820" cy="5103495"/>
          </a:xfrm>
          <a:prstGeom xmlns:a="http://schemas.openxmlformats.org/drawingml/2006/main" prst="rect">
            <a:avLst/>
          </a:prstGeom>
        </p:spPr>
      </p:pic>
      <p:pic>
        <p:nvPicPr>
          <p:cNvPr id="18" name="图片 17">
            <a:extLst xmlns:a="http://schemas.openxmlformats.org/drawingml/2006/main">
              <a:ext uri="{FF2B5EF4-FFF2-40B4-BE49-F238E27FC236}">
                <a16:creationId xmlns:a16="http://schemas.microsoft.com/office/drawing/2014/main" id="{BEBFA86C-190E-4A35-A07A-DC934027B9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86f708dc794eb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1790" y="1762760"/>
            <a:ext cx="5506720" cy="509524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3209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图片 5">
            <a:extLst xmlns:a="http://schemas.openxmlformats.org/drawingml/2006/main">
              <a:ext uri="{FF2B5EF4-FFF2-40B4-BE49-F238E27FC236}">
                <a16:creationId xmlns:a16="http://schemas.microsoft.com/office/drawing/2014/main" id="{7AF31FB4-115B-444A-BE96-88F860BD7F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ba1ad483f4ec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921635" y="206375"/>
            <a:ext cx="919480" cy="764540"/>
          </a:xfrm>
          <a:prstGeom xmlns:a="http://schemas.openxmlformats.org/drawingml/2006/main" prst="rect">
            <a:avLst/>
          </a:prstGeom>
        </p:spPr>
      </p:pic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884E8B5-3431-4EEF-A205-52C140FF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860" y="387350"/>
            <a:ext cx="5939155" cy="5835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3200" b="1">
                <a:solidFill>
                  <a:srgbClr val="92D050"/>
                </a:solidFill>
                <a:latin typeface="微软雅黑"/>
                <a:ea typeface="微软雅黑"/>
                <a:cs typeface="微软雅黑"/>
              </a:rPr>
              <a:t>清洁无磷保水保鲜技术解决全案</a:t>
            </a:r>
            <a:endParaRPr sz="3200" b="1">
              <a:solidFill>
                <a:srgbClr val="92D05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BE668FB-428C-4940-93AF-C82BC7FA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870" y="1071880"/>
            <a:ext cx="4869180" cy="65913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6EBA3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/>
              <a:t>制肉品清洁标签无磷保水技术解决方案</a:t>
            </a:r>
            <a:endParaRPr sz="2100" b="1"/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D923103-0D6A-4F7D-B2A8-2C90358F0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2095" y="1122045"/>
            <a:ext cx="4970145" cy="45339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6EBA3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100" b="1"/>
              <a:t>水产品清洁标签去腥保水技术解决方案</a:t>
            </a:r>
            <a:endParaRPr sz="2100" b="1"/>
          </a:p>
        </p:txBody>
      </p:sp>
      <p:pic>
        <p:nvPicPr>
          <p:cNvPr id="15" name="图片 14">
            <a:extLst xmlns:a="http://schemas.openxmlformats.org/drawingml/2006/main">
              <a:ext uri="{FF2B5EF4-FFF2-40B4-BE49-F238E27FC236}">
                <a16:creationId xmlns:a16="http://schemas.microsoft.com/office/drawing/2014/main" id="{BEA328B0-27E1-44D3-B532-1E2DCFC6AD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1704a867d417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9895" y="1614805"/>
            <a:ext cx="5521325" cy="5191760"/>
          </a:xfrm>
          <a:prstGeom xmlns:a="http://schemas.openxmlformats.org/drawingml/2006/main" prst="rect">
            <a:avLst/>
          </a:prstGeom>
        </p:spPr>
      </p:pic>
      <p:pic>
        <p:nvPicPr>
          <p:cNvPr id="16" name="图片 15">
            <a:extLst xmlns:a="http://schemas.openxmlformats.org/drawingml/2006/main">
              <a:ext uri="{FF2B5EF4-FFF2-40B4-BE49-F238E27FC236}">
                <a16:creationId xmlns:a16="http://schemas.microsoft.com/office/drawing/2014/main" id="{3E59A4EA-9341-46B7-A95B-D1E570770E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89234501d646f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86170" y="1517650"/>
            <a:ext cx="5727065" cy="522795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894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626A4DA8-2F5D-4A7A-99B0-79D6381863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b93398ee3c41d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2363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图片 2">
            <a:extLst xmlns:a="http://schemas.openxmlformats.org/drawingml/2006/main">
              <a:ext uri="{FF2B5EF4-FFF2-40B4-BE49-F238E27FC236}">
                <a16:creationId xmlns:a16="http://schemas.microsoft.com/office/drawing/2014/main" id="{33852C5D-DC88-4D06-9972-5AE14E3305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15f01e045147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1750"/>
            <a:ext cx="12192000" cy="679386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5956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385C5D43-2E22-4D43-856C-94EF17A41C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cf9228eb654c9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863600"/>
            <a:ext cx="12191365" cy="5625465"/>
          </a:xfrm>
          <a:prstGeom xmlns:a="http://schemas.openxmlformats.org/drawingml/2006/main" prst="rect">
            <a:avLst/>
          </a:prstGeom>
        </p:spPr>
      </p:pic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23A227C-9AD8-4C9A-BF1F-F1479E06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85" y="234950"/>
            <a:ext cx="4723765" cy="568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300" b="1">
                <a:solidFill>
                  <a:srgbClr val="00B050"/>
                </a:solidFill>
                <a:latin typeface="Arial"/>
                <a:ea typeface="Arial"/>
                <a:cs typeface="Arial"/>
              </a:rPr>
              <a:t>   </a:t>
            </a:r>
            <a:r>
              <a:rPr sz="3100" b="1">
                <a:solidFill>
                  <a:srgbClr val="00B050"/>
                </a:solidFill>
                <a:latin typeface="Arial"/>
                <a:ea typeface="Arial"/>
                <a:cs typeface="Arial"/>
              </a:rPr>
              <a:t> </a:t>
            </a:r>
            <a:r>
              <a:rPr sz="3100" b="1">
                <a:solidFill>
                  <a:srgbClr val="00B050"/>
                </a:solidFill>
                <a:latin typeface="Arial"/>
                <a:ea typeface="Arial"/>
                <a:cs typeface="Arial"/>
              </a:rPr>
              <a:t>优越食品产品板块目录</a:t>
            </a:r>
            <a:endParaRPr sz="3100" b="1">
              <a:solidFill>
                <a:srgbClr val="00B05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A905D4F-8DB6-42A1-959D-E13278A5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35" y="6485255"/>
            <a:ext cx="12192000" cy="37274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4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985055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62E998CB-0B07-436D-A965-E22EE9788C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dc3a38d94d49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941070"/>
            <a:ext cx="12192000" cy="5916295"/>
          </a:xfrm>
          <a:prstGeom xmlns:a="http://schemas.openxmlformats.org/drawingml/2006/main" prst="rect">
            <a:avLst/>
          </a:prstGeom>
        </p:spPr>
      </p:pic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AAF4A3D-1B24-4C34-B1B6-F7E78C31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3475" y="239395"/>
            <a:ext cx="5561965" cy="568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100" b="1">
                <a:solidFill>
                  <a:schemeClr val="accent4"/>
                </a:solidFill>
                <a:latin typeface="Arial"/>
                <a:ea typeface="Arial"/>
                <a:cs typeface="Arial"/>
              </a:rPr>
              <a:t>优越食品重点推荐爆款品目录</a:t>
            </a:r>
            <a:endParaRPr sz="3100" b="1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153340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758485D0-FE9F-4A1C-9B91-411EBDF64B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ffd6bb963e4a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8148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图片 2">
            <a:extLst xmlns:a="http://schemas.openxmlformats.org/drawingml/2006/main">
              <a:ext uri="{FF2B5EF4-FFF2-40B4-BE49-F238E27FC236}">
                <a16:creationId xmlns:a16="http://schemas.microsoft.com/office/drawing/2014/main" id="{85A19C31-3E14-44F9-9DD8-DB9921152B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ce28ffb784ad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8690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43DB887D-1F40-48C0-A32E-69F69765EE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90a95c5a3d41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3167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DCE334C6-54C2-4206-8BA5-C0211F91BA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c2c152235b42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EF6F4D-051F-4DA9-8519-AF5E4D874A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e5ab0de6f49a5"/>
          <a:srcRect xmlns:a="http://schemas.openxmlformats.org/drawingml/2006/main" l="0" t="11808" r="0" b="118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34475" y="2828925"/>
            <a:ext cx="2505075" cy="10763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01633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图片 4">
            <a:extLst xmlns:a="http://schemas.openxmlformats.org/drawingml/2006/main">
              <a:ext uri="{FF2B5EF4-FFF2-40B4-BE49-F238E27FC236}">
                <a16:creationId xmlns:a16="http://schemas.microsoft.com/office/drawing/2014/main" id="{AFC33412-F758-4FE0-9E3F-94407C0AE9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738441ad8546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5036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A0CCC64E-F86B-44BE-AAF2-55C5156157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bae68a461442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6389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735B005-DC86-41EF-AE53-2983BDF3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37640"/>
            <a:ext cx="12192000" cy="77216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6">
              <a:lumMod val="40000"/>
              <a:lumOff val="6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" name="图片 2">
            <a:extLst xmlns:a="http://schemas.openxmlformats.org/drawingml/2006/main">
              <a:ext uri="{FF2B5EF4-FFF2-40B4-BE49-F238E27FC236}">
                <a16:creationId xmlns:a16="http://schemas.microsoft.com/office/drawing/2014/main" id="{ADFECD69-07DB-4BE1-9483-A09E616612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bd839047d840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5" y="3048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70" name="流程图: 决策 69">
            <a:extLst xmlns:a="http://schemas.openxmlformats.org/drawingml/2006/main">
              <a:ext uri="{FF2B5EF4-FFF2-40B4-BE49-F238E27FC236}">
                <a16:creationId xmlns:a16="http://schemas.microsoft.com/office/drawing/2014/main" id="{492A1E7E-23EE-4857-9DB4-1D8D89E9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7020" y="298450"/>
            <a:ext cx="2045970" cy="1209040"/>
          </a:xfrm>
          <a:prstGeom xmlns:a="http://schemas.openxmlformats.org/drawingml/2006/main" prst="flowChartDecision">
            <a:avLst/>
          </a:prstGeom>
          <a:solidFill xmlns:a="http://schemas.openxmlformats.org/drawingml/2006/main">
            <a:srgbClr val="A5A5A5">
              <a:lumMod val="20000"/>
              <a:lumOff val="80000"/>
            </a:srgbClr>
          </a:solidFill>
          <a:ln xmlns:a="http://schemas.openxmlformats.org/drawingml/2006/main" w="12700" cap="flat" cmpd="sng">
            <a:noFill/>
            <a:prstDash val="solid"/>
            <a:miter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 sz="2000" b="1">
              <a:solidFill>
                <a:srgbClr val="68BAF4"/>
              </a:solidFill>
              <a:latin typeface="汉仪超粗宋简"/>
              <a:ea typeface="汉仪超粗宋简"/>
              <a:cs typeface="汉仪超粗宋简"/>
            </a:endParaRPr>
          </a:p>
          <a:p xmlns:a="http://schemas.openxmlformats.org/drawingml/2006/main">
            <a:pPr algn="ctr">
              <a:buNone/>
            </a:pPr>
            <a:r>
              <a:rPr sz="2100" b="1">
                <a:solidFill>
                  <a:srgbClr val="3590F3"/>
                </a:solidFill>
                <a:latin typeface="汉仪超粗宋简"/>
                <a:ea typeface="汉仪超粗宋简"/>
                <a:cs typeface="汉仪超粗宋简"/>
              </a:rPr>
              <a:t>Part03</a:t>
            </a:r>
            <a:endParaRPr sz="2100" b="1">
              <a:solidFill>
                <a:srgbClr val="68BAF4"/>
              </a:solidFill>
              <a:latin typeface="汉仪超粗宋简"/>
              <a:ea typeface="汉仪超粗宋简"/>
              <a:cs typeface="汉仪超粗宋简"/>
            </a:endParaRPr>
          </a:p>
          <a:p xmlns:a="http://schemas.openxmlformats.org/drawingml/2006/main">
            <a:pPr algn="ctr">
              <a:buNone/>
            </a:pPr>
            <a:endParaRPr sz="2100" b="1">
              <a:solidFill>
                <a:srgbClr val="68BAF4"/>
              </a:solidFill>
              <a:latin typeface="汉仪超粗宋简"/>
              <a:ea typeface="汉仪超粗宋简"/>
              <a:cs typeface="汉仪超粗宋简"/>
            </a:endParaRPr>
          </a:p>
        </p:txBody>
      </p:sp>
      <p:sp>
        <p:nvSpPr>
          <p:cNvPr id="2" name="文本框 1">
            <a:extLst xmlns:a="http://schemas.openxmlformats.org/drawingml/2006/main">
              <a:ext uri="{FF2B5EF4-FFF2-40B4-BE49-F238E27FC236}">
                <a16:creationId xmlns:a16="http://schemas.microsoft.com/office/drawing/2014/main" id="{913669F9-81F7-4CE1-9A50-F98D1A77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200" y="1676400"/>
            <a:ext cx="11609070" cy="4140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>
                <a:latin typeface="Arial"/>
                <a:ea typeface="Arial"/>
                <a:cs typeface="Arial"/>
              </a:rPr>
              <a:t>   </a:t>
            </a:r>
            <a:r>
              <a:rPr sz="2100" b="1">
                <a:solidFill>
                  <a:srgbClr val="C00000"/>
                </a:solidFill>
                <a:latin typeface="Arial"/>
                <a:ea typeface="Arial"/>
                <a:cs typeface="Arial"/>
              </a:rPr>
              <a:t>天悦研究院提供“基础研究+技术攻关+成果转化+科技金融+人才支撑”全过程创新生态链服务</a:t>
            </a:r>
            <a:endParaRPr sz="2100" b="1">
              <a:solidFill>
                <a:srgbClr val="C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55155EDA-70C2-4474-8F50-F37A6A58B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07490"/>
            <a:ext cx="12192000" cy="77851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>
              <a:lumMod val="95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818ABA6-113A-46B5-9400-4DC303E8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" y="1645285"/>
            <a:ext cx="12950190" cy="44513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300">
                <a:solidFill>
                  <a:srgbClr val="C00000"/>
                </a:solidFill>
                <a:latin typeface="Arial"/>
                <a:ea typeface="Arial"/>
                <a:cs typeface="Arial"/>
              </a:rPr>
              <a:t>天悦研究院提供“基础研究+技术攻关+成果转化+科技金融+人才支撑”全过程创新生态链服务</a:t>
            </a:r>
            <a:endParaRPr sz="2300">
              <a:solidFill>
                <a:srgbClr val="C0000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506167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0553C40C-F33E-458D-A0DE-7969CBF1C6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682a246e94e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DEED0-553D-465C-A379-CBAF43ED94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2db08e140d4fd6"/>
          <a:srcRect xmlns:a="http://schemas.openxmlformats.org/drawingml/2006/main" l="569" t="0" r="56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2925" y="2105025"/>
            <a:ext cx="3143250" cy="203835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C0727-F9CC-4460-BBFE-226BBC20E5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a263654b84390"/>
          <a:srcRect xmlns:a="http://schemas.openxmlformats.org/drawingml/2006/main" l="5592" t="0" r="55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72500" y="2152650"/>
            <a:ext cx="3143250" cy="19907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29450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908787EA-0664-42D6-A0E6-8C28C25C8D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e161c288e46e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9193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9095D215-0614-4BAB-BBB0-0BB8E0676D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3c11abcaa540e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38327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7DC00821-9D8B-4066-A9DC-5E357D7043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fac0a20ad444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8302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图片 1">
            <a:extLst xmlns:a="http://schemas.openxmlformats.org/drawingml/2006/main">
              <a:ext uri="{FF2B5EF4-FFF2-40B4-BE49-F238E27FC236}">
                <a16:creationId xmlns:a16="http://schemas.microsoft.com/office/drawing/2014/main" id="{8416C4C2-DCDF-4B7A-ABF4-E587BD478B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f29f0d9e15420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0B9F09-0E41-4964-AD24-A36E6912F9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e8326c2b8d4bfa"/>
          <a:srcRect xmlns:a="http://schemas.openxmlformats.org/drawingml/2006/main" l="3125" t="0" r="31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2000" y="4438650"/>
            <a:ext cx="3619500" cy="21717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BD71FD-9B22-4FA9-B057-9D45ACABD7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5c6f25ec04751"/>
          <a:srcRect xmlns:a="http://schemas.openxmlformats.org/drawingml/2006/main" l="2878" t="0" r="28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86750" y="4438650"/>
            <a:ext cx="3638550" cy="2171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35176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图片 2">
            <a:extLst xmlns:a="http://schemas.openxmlformats.org/drawingml/2006/main">
              <a:ext uri="{FF2B5EF4-FFF2-40B4-BE49-F238E27FC236}">
                <a16:creationId xmlns:a16="http://schemas.microsoft.com/office/drawing/2014/main" id="{290249A5-9A40-4BDB-A516-05D73A65BA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ba3e10cbf41c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3387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5197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2026-10-15T11:23:18.6750000Z</dcterms:created>
  <dcterms:modified xsi:type="dcterms:W3CDTF">2026-10-15T11:23:18.6750000Z</dcterms:modified>
</coreProperties>
</file>